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72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080D"/>
            </a:gs>
            <a:gs pos="49000">
              <a:schemeClr val="tx2">
                <a:lumMod val="50000"/>
              </a:schemeClr>
            </a:gs>
            <a:gs pos="91000">
              <a:schemeClr val="tx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8A6B3-499F-4F91-8181-0D9B899FBF5D}" type="datetimeFigureOut">
              <a:rPr lang="fr-FR" smtClean="0"/>
              <a:pPr/>
              <a:t>25/07/2014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8EE09-1F1E-49E9-8331-42E2365410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15616" y="1556792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cœur du temps</a:t>
            </a:r>
            <a:endParaRPr lang="fr-FR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10223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Oh, oh, oh, </a:t>
            </a:r>
            <a:r>
              <a:rPr lang="fr-FR" sz="2800" b="1" dirty="0" err="1" smtClean="0">
                <a:solidFill>
                  <a:schemeClr val="bg1"/>
                </a:solidFill>
              </a:rPr>
              <a:t>eoh</a:t>
            </a:r>
            <a:r>
              <a:rPr lang="fr-FR" sz="2800" b="1" dirty="0" smtClean="0">
                <a:solidFill>
                  <a:schemeClr val="bg1"/>
                </a:solidFill>
              </a:rPr>
              <a:t>, saisis </a:t>
            </a:r>
            <a:r>
              <a:rPr lang="fr-FR" sz="2800" b="1" dirty="0">
                <a:solidFill>
                  <a:schemeClr val="bg1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Reste dans sa lumière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Eh</a:t>
            </a:r>
            <a:r>
              <a:rPr lang="fr-FR" sz="2800" b="1" dirty="0">
                <a:solidFill>
                  <a:schemeClr val="bg1"/>
                </a:solidFill>
              </a:rPr>
              <a:t>, eh, </a:t>
            </a:r>
            <a:r>
              <a:rPr lang="fr-FR" sz="2800" b="1" dirty="0" smtClean="0">
                <a:solidFill>
                  <a:schemeClr val="bg1"/>
                </a:solidFill>
              </a:rPr>
              <a:t>eh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Oh, oh, oh, </a:t>
            </a:r>
            <a:r>
              <a:rPr lang="fr-FR" sz="2800" b="1" dirty="0" err="1" smtClean="0">
                <a:solidFill>
                  <a:schemeClr val="bg1"/>
                </a:solidFill>
              </a:rPr>
              <a:t>eoh</a:t>
            </a:r>
            <a:r>
              <a:rPr lang="fr-FR" sz="2800" b="1" dirty="0" smtClean="0">
                <a:solidFill>
                  <a:schemeClr val="bg1"/>
                </a:solidFill>
              </a:rPr>
              <a:t>, saisis </a:t>
            </a:r>
            <a:r>
              <a:rPr lang="fr-FR" sz="2800" b="1" dirty="0">
                <a:solidFill>
                  <a:schemeClr val="bg1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Reste dans sa lumière </a:t>
            </a:r>
            <a:r>
              <a:rPr lang="fr-FR" sz="2800" b="1" dirty="0" smtClean="0">
                <a:solidFill>
                  <a:schemeClr val="bg1"/>
                </a:solidFill>
              </a:rPr>
              <a:t>!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02092"/>
            <a:ext cx="82089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Sombre, triste et désabusé</a:t>
            </a:r>
          </a:p>
          <a:p>
            <a:r>
              <a:rPr lang="fr-FR" sz="2800" dirty="0">
                <a:solidFill>
                  <a:schemeClr val="bg1"/>
                </a:solidFill>
              </a:rPr>
              <a:t>Enfermé seul dans la foule</a:t>
            </a:r>
          </a:p>
          <a:p>
            <a:r>
              <a:rPr lang="fr-FR" sz="2800" dirty="0">
                <a:solidFill>
                  <a:schemeClr val="bg1"/>
                </a:solidFill>
              </a:rPr>
              <a:t>Il court après ses rêves égarés</a:t>
            </a:r>
          </a:p>
          <a:p>
            <a:r>
              <a:rPr lang="fr-FR" sz="2800" dirty="0">
                <a:solidFill>
                  <a:schemeClr val="bg1"/>
                </a:solidFill>
              </a:rPr>
              <a:t>Mais le temps s’en va, </a:t>
            </a:r>
            <a:r>
              <a:rPr lang="fr-FR" sz="2800" dirty="0" smtClean="0">
                <a:solidFill>
                  <a:schemeClr val="bg1"/>
                </a:solidFill>
              </a:rPr>
              <a:t>s’écoule 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entre ses doigts !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Il vit pour un lendemain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Qui lui échappe des mains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10223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Oh, oh, oh, </a:t>
            </a:r>
            <a:r>
              <a:rPr lang="fr-FR" sz="2800" b="1" dirty="0" err="1" smtClean="0">
                <a:solidFill>
                  <a:schemeClr val="bg1"/>
                </a:solidFill>
              </a:rPr>
              <a:t>eoh</a:t>
            </a:r>
            <a:r>
              <a:rPr lang="fr-FR" sz="2800" b="1" dirty="0" smtClean="0">
                <a:solidFill>
                  <a:schemeClr val="bg1"/>
                </a:solidFill>
              </a:rPr>
              <a:t>, saisis </a:t>
            </a:r>
            <a:r>
              <a:rPr lang="fr-FR" sz="2800" b="1" dirty="0">
                <a:solidFill>
                  <a:schemeClr val="bg1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Reste dans sa lumière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sz="2800" b="1" dirty="0" smtClean="0">
                <a:solidFill>
                  <a:schemeClr val="bg1"/>
                </a:solidFill>
              </a:rPr>
              <a:t>Eh</a:t>
            </a:r>
            <a:r>
              <a:rPr lang="fr-FR" sz="2800" b="1" dirty="0">
                <a:solidFill>
                  <a:schemeClr val="bg1"/>
                </a:solidFill>
              </a:rPr>
              <a:t>, eh, </a:t>
            </a:r>
            <a:r>
              <a:rPr lang="fr-FR" sz="2800" b="1" dirty="0" smtClean="0">
                <a:solidFill>
                  <a:schemeClr val="bg1"/>
                </a:solidFill>
              </a:rPr>
              <a:t>eh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Oh, oh, oh, </a:t>
            </a:r>
            <a:r>
              <a:rPr lang="fr-FR" sz="2800" b="1" dirty="0" err="1" smtClean="0">
                <a:solidFill>
                  <a:schemeClr val="bg1"/>
                </a:solidFill>
              </a:rPr>
              <a:t>eoh</a:t>
            </a:r>
            <a:r>
              <a:rPr lang="fr-FR" sz="2800" b="1" dirty="0" smtClean="0">
                <a:solidFill>
                  <a:schemeClr val="bg1"/>
                </a:solidFill>
              </a:rPr>
              <a:t>, saisis </a:t>
            </a:r>
            <a:r>
              <a:rPr lang="fr-FR" sz="2800" b="1" dirty="0">
                <a:solidFill>
                  <a:schemeClr val="bg1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schemeClr val="bg1"/>
                </a:solidFill>
              </a:rPr>
              <a:t>Reste dans sa lumière </a:t>
            </a:r>
            <a:r>
              <a:rPr lang="fr-FR" sz="2800" b="1" dirty="0" smtClean="0">
                <a:solidFill>
                  <a:schemeClr val="bg1"/>
                </a:solidFill>
              </a:rPr>
              <a:t>!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5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02092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Le cœur pétri de mélancolie, 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de </a:t>
            </a:r>
            <a:r>
              <a:rPr lang="fr-FR" sz="2800" dirty="0">
                <a:solidFill>
                  <a:schemeClr val="bg1"/>
                </a:solidFill>
              </a:rPr>
              <a:t>rêve et d’instants fugaces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dirty="0">
                <a:solidFill>
                  <a:schemeClr val="bg1"/>
                </a:solidFill>
              </a:rPr>
              <a:t>Elle voudrait bien une autre vie, 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dirty="0">
                <a:solidFill>
                  <a:schemeClr val="bg1"/>
                </a:solidFill>
              </a:rPr>
              <a:t>mais le temps vient puis </a:t>
            </a:r>
            <a:r>
              <a:rPr lang="fr-FR" sz="2800" dirty="0" smtClean="0">
                <a:solidFill>
                  <a:schemeClr val="bg1"/>
                </a:solidFill>
              </a:rPr>
              <a:t>s’efface et </a:t>
            </a:r>
            <a:r>
              <a:rPr lang="fr-FR" sz="2800" dirty="0">
                <a:solidFill>
                  <a:schemeClr val="bg1"/>
                </a:solidFill>
              </a:rPr>
              <a:t>tout est fini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dirty="0">
                <a:solidFill>
                  <a:schemeClr val="bg1"/>
                </a:solidFill>
              </a:rPr>
              <a:t>Elle se raccroche au passé, 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dans </a:t>
            </a:r>
            <a:r>
              <a:rPr lang="fr-FR" sz="2800" dirty="0">
                <a:solidFill>
                  <a:schemeClr val="bg1"/>
                </a:solidFill>
              </a:rPr>
              <a:t>sa vie tout est </a:t>
            </a:r>
            <a:r>
              <a:rPr lang="fr-FR" sz="2800" dirty="0" smtClean="0">
                <a:solidFill>
                  <a:schemeClr val="bg1"/>
                </a:solidFill>
              </a:rPr>
              <a:t>figé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10223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prstClr val="white"/>
                </a:solidFill>
              </a:rPr>
              <a:t>Oh, oh, oh, </a:t>
            </a:r>
            <a:r>
              <a:rPr lang="fr-FR" sz="2800" b="1" dirty="0" err="1" smtClean="0">
                <a:solidFill>
                  <a:prstClr val="white"/>
                </a:solidFill>
              </a:rPr>
              <a:t>eoh</a:t>
            </a:r>
            <a:r>
              <a:rPr lang="fr-FR" sz="2800" b="1" dirty="0" smtClean="0">
                <a:solidFill>
                  <a:prstClr val="white"/>
                </a:solidFill>
              </a:rPr>
              <a:t>, saisis </a:t>
            </a:r>
            <a:r>
              <a:rPr lang="fr-FR" sz="2800" b="1" dirty="0">
                <a:solidFill>
                  <a:prstClr val="white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Reste dans sa lumière </a:t>
            </a:r>
            <a:endParaRPr lang="fr-FR" sz="2800" b="1" dirty="0" smtClean="0">
              <a:solidFill>
                <a:prstClr val="white"/>
              </a:solidFill>
            </a:endParaRPr>
          </a:p>
          <a:p>
            <a:r>
              <a:rPr lang="fr-FR" sz="2800" b="1" dirty="0" smtClean="0">
                <a:solidFill>
                  <a:prstClr val="white"/>
                </a:solidFill>
              </a:rPr>
              <a:t>Eh</a:t>
            </a:r>
            <a:r>
              <a:rPr lang="fr-FR" sz="2800" b="1" dirty="0">
                <a:solidFill>
                  <a:prstClr val="white"/>
                </a:solidFill>
              </a:rPr>
              <a:t>, eh, </a:t>
            </a:r>
            <a:r>
              <a:rPr lang="fr-FR" sz="2800" b="1" dirty="0" smtClean="0">
                <a:solidFill>
                  <a:prstClr val="white"/>
                </a:solidFill>
              </a:rPr>
              <a:t>eh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Oh, oh, oh, </a:t>
            </a:r>
            <a:r>
              <a:rPr lang="fr-FR" sz="2800" b="1" dirty="0" err="1" smtClean="0">
                <a:solidFill>
                  <a:prstClr val="white"/>
                </a:solidFill>
              </a:rPr>
              <a:t>eoh</a:t>
            </a:r>
            <a:r>
              <a:rPr lang="fr-FR" sz="2800" b="1" dirty="0" smtClean="0">
                <a:solidFill>
                  <a:prstClr val="white"/>
                </a:solidFill>
              </a:rPr>
              <a:t>, saisis </a:t>
            </a:r>
            <a:r>
              <a:rPr lang="fr-FR" sz="2800" b="1" dirty="0">
                <a:solidFill>
                  <a:prstClr val="white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Reste dans sa lumière </a:t>
            </a:r>
            <a:r>
              <a:rPr lang="fr-FR" sz="2800" b="1" dirty="0" smtClean="0">
                <a:solidFill>
                  <a:prstClr val="white"/>
                </a:solidFill>
              </a:rPr>
              <a:t>!</a:t>
            </a:r>
            <a:endParaRPr lang="fr-FR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5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24744"/>
            <a:ext cx="6048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Au cœur du temps une présence</a:t>
            </a:r>
          </a:p>
          <a:p>
            <a:r>
              <a:rPr lang="fr-FR" sz="2800" dirty="0">
                <a:solidFill>
                  <a:schemeClr val="bg1"/>
                </a:solidFill>
              </a:rPr>
              <a:t>Brûle en un feu ton </a:t>
            </a:r>
            <a:r>
              <a:rPr lang="fr-FR" sz="2800" dirty="0" smtClean="0">
                <a:solidFill>
                  <a:schemeClr val="bg1"/>
                </a:solidFill>
              </a:rPr>
              <a:t>aujourd’hui</a:t>
            </a:r>
          </a:p>
          <a:p>
            <a:r>
              <a:rPr lang="fr-FR" sz="2800" dirty="0">
                <a:solidFill>
                  <a:prstClr val="white"/>
                </a:solidFill>
              </a:rPr>
              <a:t>L’éternité devient ta chance</a:t>
            </a:r>
          </a:p>
          <a:p>
            <a:r>
              <a:rPr lang="fr-FR" sz="2800" dirty="0">
                <a:solidFill>
                  <a:prstClr val="white"/>
                </a:solidFill>
              </a:rPr>
              <a:t>Voilà que Dieu emplit ta </a:t>
            </a:r>
            <a:r>
              <a:rPr lang="fr-FR" sz="2800" dirty="0" smtClean="0">
                <a:solidFill>
                  <a:prstClr val="white"/>
                </a:solidFill>
              </a:rPr>
              <a:t>vie</a:t>
            </a:r>
            <a:endParaRPr lang="fr-FR" sz="2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1110223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prstClr val="white"/>
                </a:solidFill>
              </a:rPr>
              <a:t>Oh, oh, oh, </a:t>
            </a:r>
            <a:r>
              <a:rPr lang="fr-FR" sz="2800" b="1" dirty="0" err="1" smtClean="0">
                <a:solidFill>
                  <a:prstClr val="white"/>
                </a:solidFill>
              </a:rPr>
              <a:t>eoh</a:t>
            </a:r>
            <a:r>
              <a:rPr lang="fr-FR" sz="2800" b="1" dirty="0" smtClean="0">
                <a:solidFill>
                  <a:prstClr val="white"/>
                </a:solidFill>
              </a:rPr>
              <a:t>, saisis </a:t>
            </a:r>
            <a:r>
              <a:rPr lang="fr-FR" sz="2800" b="1" dirty="0">
                <a:solidFill>
                  <a:prstClr val="white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Reste dans sa lumière </a:t>
            </a:r>
            <a:endParaRPr lang="fr-FR" sz="2800" b="1" dirty="0" smtClean="0">
              <a:solidFill>
                <a:prstClr val="white"/>
              </a:solidFill>
            </a:endParaRPr>
          </a:p>
          <a:p>
            <a:r>
              <a:rPr lang="fr-FR" sz="2800" b="1" dirty="0" smtClean="0">
                <a:solidFill>
                  <a:prstClr val="white"/>
                </a:solidFill>
              </a:rPr>
              <a:t>Eh</a:t>
            </a:r>
            <a:r>
              <a:rPr lang="fr-FR" sz="2800" b="1" dirty="0">
                <a:solidFill>
                  <a:prstClr val="white"/>
                </a:solidFill>
              </a:rPr>
              <a:t>, eh, </a:t>
            </a:r>
            <a:r>
              <a:rPr lang="fr-FR" sz="2800" b="1" dirty="0" smtClean="0">
                <a:solidFill>
                  <a:prstClr val="white"/>
                </a:solidFill>
              </a:rPr>
              <a:t>eh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Oh, oh, oh, </a:t>
            </a:r>
            <a:r>
              <a:rPr lang="fr-FR" sz="2800" b="1" dirty="0" err="1" smtClean="0">
                <a:solidFill>
                  <a:prstClr val="white"/>
                </a:solidFill>
              </a:rPr>
              <a:t>eoh</a:t>
            </a:r>
            <a:r>
              <a:rPr lang="fr-FR" sz="2800" b="1" dirty="0" smtClean="0">
                <a:solidFill>
                  <a:prstClr val="white"/>
                </a:solidFill>
              </a:rPr>
              <a:t>, saisis </a:t>
            </a:r>
            <a:r>
              <a:rPr lang="fr-FR" sz="2800" b="1" dirty="0">
                <a:solidFill>
                  <a:prstClr val="white"/>
                </a:solidFill>
              </a:rPr>
              <a:t>le temps qui s’en va </a:t>
            </a:r>
          </a:p>
          <a:p>
            <a:r>
              <a:rPr lang="fr-FR" sz="2800" b="1" dirty="0">
                <a:solidFill>
                  <a:prstClr val="white"/>
                </a:solidFill>
              </a:rPr>
              <a:t>Reste dans sa lumière </a:t>
            </a:r>
            <a:r>
              <a:rPr lang="fr-FR" sz="2800" b="1" dirty="0" smtClean="0">
                <a:solidFill>
                  <a:prstClr val="white"/>
                </a:solidFill>
              </a:rPr>
              <a:t>!</a:t>
            </a:r>
            <a:endParaRPr lang="fr-FR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35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242</Words>
  <Application>Microsoft Office PowerPoint</Application>
  <PresentationFormat>Affichage à l'écran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Sylvie Prat</dc:creator>
  <cp:lastModifiedBy>Sylvie Prat</cp:lastModifiedBy>
  <cp:revision>8</cp:revision>
  <dcterms:created xsi:type="dcterms:W3CDTF">2011-07-30T12:01:38Z</dcterms:created>
  <dcterms:modified xsi:type="dcterms:W3CDTF">2014-07-25T20:42:50Z</dcterms:modified>
</cp:coreProperties>
</file>